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5"/>
  </p:notesMasterIdLst>
  <p:sldIdLst>
    <p:sldId id="644" r:id="rId2"/>
    <p:sldId id="660" r:id="rId3"/>
    <p:sldId id="662" r:id="rId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 </a:t>
            </a:r>
            <a:r>
              <a:rPr lang="en-US" altLang="zh-CN" dirty="0" smtClean="0"/>
              <a:t>SQL</a:t>
            </a:r>
            <a:r>
              <a:rPr lang="zh-CN" altLang="en-US" dirty="0" smtClean="0"/>
              <a:t>查询操作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b="1" dirty="0" smtClean="0"/>
          </a:p>
          <a:p>
            <a:r>
              <a:rPr lang="en-US" altLang="zh-CN" b="1" dirty="0" smtClean="0"/>
              <a:t>1</a:t>
            </a:r>
            <a:r>
              <a:rPr lang="zh-CN" altLang="en-US" b="1" dirty="0" smtClean="0"/>
              <a:t>、相等查询</a:t>
            </a:r>
            <a:endParaRPr lang="en-US" altLang="zh-CN" b="1" dirty="0" smtClean="0"/>
          </a:p>
          <a:p>
            <a:r>
              <a:rPr lang="en-US" altLang="zh-CN" b="1" dirty="0" smtClean="0"/>
              <a:t>2</a:t>
            </a:r>
            <a:r>
              <a:rPr lang="zh-CN" altLang="en-US" b="1" dirty="0" smtClean="0"/>
              <a:t>、模糊查询</a:t>
            </a:r>
            <a:endParaRPr lang="en-US" altLang="zh-CN" b="1" dirty="0" smtClean="0"/>
          </a:p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、与或非查询</a:t>
            </a:r>
            <a:endParaRPr lang="en-US" altLang="zh-CN" b="1" dirty="0" smtClean="0"/>
          </a:p>
          <a:p>
            <a:r>
              <a:rPr lang="en-US" altLang="zh-CN" b="1" dirty="0" smtClean="0"/>
              <a:t>4</a:t>
            </a:r>
            <a:r>
              <a:rPr lang="zh-CN" altLang="en-US" b="1" dirty="0" smtClean="0"/>
              <a:t>、</a:t>
            </a:r>
            <a:r>
              <a:rPr lang="zh-CN" altLang="en-US" b="1" dirty="0"/>
              <a:t>数值</a:t>
            </a:r>
            <a:r>
              <a:rPr lang="zh-CN" altLang="en-US" b="1" dirty="0" smtClean="0"/>
              <a:t>条件查询</a:t>
            </a:r>
            <a:endParaRPr lang="en-US" altLang="zh-CN" b="1" dirty="0" smtClean="0"/>
          </a:p>
          <a:p>
            <a:r>
              <a:rPr lang="en-US" altLang="zh-CN" b="1" dirty="0" smtClean="0"/>
              <a:t>5</a:t>
            </a:r>
            <a:r>
              <a:rPr lang="zh-CN" altLang="en-US" b="1" dirty="0" smtClean="0"/>
              <a:t>、显示限制</a:t>
            </a:r>
            <a:endParaRPr lang="en-US" altLang="zh-CN" b="1" dirty="0" smtClean="0"/>
          </a:p>
          <a:p>
            <a:r>
              <a:rPr lang="en-US" altLang="zh-CN" b="1" dirty="0"/>
              <a:t>6</a:t>
            </a:r>
            <a:r>
              <a:rPr lang="zh-CN" altLang="en-US" b="1" dirty="0" smtClean="0"/>
              <a:t>、排序</a:t>
            </a:r>
            <a:endParaRPr lang="en-US" altLang="zh-CN" b="1" dirty="0" smtClean="0"/>
          </a:p>
          <a:p>
            <a:endParaRPr lang="zh-CN" altLang="en-US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 smtClean="0"/>
          </a:p>
        </p:txBody>
      </p:sp>
    </p:spTree>
    <p:extLst>
      <p:ext uri="{BB962C8B-B14F-4D97-AF65-F5344CB8AC3E}">
        <p14:creationId xmlns:p14="http://schemas.microsoft.com/office/powerpoint/2010/main" val="320767341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5810988"/>
          </a:xfrm>
        </p:spPr>
        <p:txBody>
          <a:bodyPr/>
          <a:lstStyle/>
          <a:p>
            <a:r>
              <a:rPr lang="zh-CN" altLang="en-US" b="1" dirty="0"/>
              <a:t>第</a:t>
            </a:r>
            <a:r>
              <a:rPr lang="en-US" altLang="zh-CN" b="1" dirty="0" smtClean="0"/>
              <a:t>5</a:t>
            </a:r>
            <a:r>
              <a:rPr lang="zh-CN" altLang="en-US" b="1" dirty="0" smtClean="0"/>
              <a:t>节、显示限制</a:t>
            </a:r>
            <a:endParaRPr lang="en-US" altLang="zh-CN" b="1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、只</a:t>
            </a:r>
            <a:r>
              <a:rPr lang="zh-CN" altLang="en-US" dirty="0"/>
              <a:t>显示前</a:t>
            </a:r>
            <a:r>
              <a:rPr lang="en-US" altLang="zh-CN" dirty="0"/>
              <a:t>n</a:t>
            </a:r>
            <a:r>
              <a:rPr lang="zh-CN" altLang="en-US" dirty="0"/>
              <a:t>行</a:t>
            </a:r>
          </a:p>
          <a:p>
            <a:r>
              <a:rPr lang="en-US" altLang="zh-CN" dirty="0"/>
              <a:t>select  </a:t>
            </a:r>
            <a:r>
              <a:rPr lang="en-US" altLang="zh-CN" dirty="0" smtClean="0"/>
              <a:t>*  </a:t>
            </a:r>
            <a:r>
              <a:rPr lang="en-US" altLang="zh-CN" dirty="0"/>
              <a:t>from  </a:t>
            </a:r>
            <a:r>
              <a:rPr lang="en-US" altLang="zh-CN" dirty="0" smtClean="0"/>
              <a:t>student  limit  [m,]n</a:t>
            </a:r>
          </a:p>
          <a:p>
            <a:r>
              <a:rPr lang="zh-CN" altLang="en-US" dirty="0" smtClean="0"/>
              <a:t>如：显示前</a:t>
            </a:r>
            <a:r>
              <a:rPr lang="en-US" altLang="zh-CN" dirty="0" smtClean="0"/>
              <a:t>5</a:t>
            </a:r>
            <a:r>
              <a:rPr lang="zh-CN" altLang="en-US" dirty="0" smtClean="0"/>
              <a:t>行，此时</a:t>
            </a:r>
            <a:r>
              <a:rPr lang="en-US" altLang="zh-CN" dirty="0" smtClean="0"/>
              <a:t>m</a:t>
            </a:r>
            <a:r>
              <a:rPr lang="zh-CN" altLang="en-US" dirty="0" smtClean="0"/>
              <a:t>默认为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，表示从第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行开始。</a:t>
            </a:r>
            <a:endParaRPr lang="en-US" altLang="zh-CN" dirty="0" smtClean="0"/>
          </a:p>
          <a:p>
            <a:r>
              <a:rPr lang="en-US" altLang="zh-CN" dirty="0"/>
              <a:t>select * from student limit 5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等同于：</a:t>
            </a:r>
            <a:r>
              <a:rPr lang="en-US" altLang="zh-CN" dirty="0" smtClean="0"/>
              <a:t>select </a:t>
            </a:r>
            <a:r>
              <a:rPr lang="en-US" altLang="zh-CN" dirty="0"/>
              <a:t>* from student </a:t>
            </a:r>
            <a:r>
              <a:rPr lang="en-US" altLang="zh-CN" dirty="0" smtClean="0"/>
              <a:t>limit 0</a:t>
            </a:r>
            <a:r>
              <a:rPr lang="en-US" altLang="zh-CN" dirty="0"/>
              <a:t>,</a:t>
            </a:r>
            <a:r>
              <a:rPr lang="en-US" altLang="zh-CN" dirty="0" smtClean="0"/>
              <a:t>5</a:t>
            </a:r>
            <a:r>
              <a:rPr lang="en-US" altLang="zh-CN" dirty="0"/>
              <a:t>;</a:t>
            </a:r>
          </a:p>
          <a:p>
            <a:endParaRPr lang="en-US" altLang="zh-CN" dirty="0" smtClean="0"/>
          </a:p>
          <a:p>
            <a:r>
              <a:rPr lang="zh-CN" altLang="en-US" dirty="0"/>
              <a:t>如：</a:t>
            </a:r>
            <a:r>
              <a:rPr lang="zh-CN" altLang="en-US" dirty="0" smtClean="0"/>
              <a:t>显示第</a:t>
            </a:r>
            <a:r>
              <a:rPr lang="en-US" altLang="zh-CN" dirty="0" smtClean="0"/>
              <a:t>5--</a:t>
            </a:r>
            <a:r>
              <a:rPr lang="zh-CN" altLang="en-US" dirty="0" smtClean="0"/>
              <a:t>第</a:t>
            </a:r>
            <a:r>
              <a:rPr lang="en-US" altLang="zh-CN" dirty="0" smtClean="0"/>
              <a:t>10</a:t>
            </a:r>
            <a:r>
              <a:rPr lang="zh-CN" altLang="en-US" dirty="0" smtClean="0"/>
              <a:t>行（共</a:t>
            </a:r>
            <a:r>
              <a:rPr lang="en-US" altLang="zh-CN" dirty="0" smtClean="0"/>
              <a:t>6</a:t>
            </a:r>
            <a:r>
              <a:rPr lang="zh-CN" altLang="en-US" dirty="0" smtClean="0"/>
              <a:t>行），</a:t>
            </a:r>
            <a:r>
              <a:rPr lang="zh-CN" altLang="en-US" dirty="0"/>
              <a:t>此时</a:t>
            </a:r>
            <a:r>
              <a:rPr lang="en-US" altLang="zh-CN" dirty="0" smtClean="0"/>
              <a:t>m</a:t>
            </a:r>
            <a:r>
              <a:rPr lang="zh-CN" altLang="en-US" dirty="0" smtClean="0"/>
              <a:t>为</a:t>
            </a:r>
            <a:r>
              <a:rPr lang="en-US" altLang="zh-CN" dirty="0" smtClean="0"/>
              <a:t>4</a:t>
            </a:r>
            <a:r>
              <a:rPr lang="zh-CN" altLang="en-US" dirty="0" smtClean="0"/>
              <a:t>（表示</a:t>
            </a:r>
            <a:r>
              <a:rPr lang="zh-CN" altLang="en-US" dirty="0"/>
              <a:t>从</a:t>
            </a:r>
            <a:r>
              <a:rPr lang="zh-CN" altLang="en-US" dirty="0" smtClean="0"/>
              <a:t>第</a:t>
            </a:r>
            <a:r>
              <a:rPr lang="en-US" altLang="zh-CN" dirty="0" smtClean="0"/>
              <a:t>5</a:t>
            </a:r>
            <a:r>
              <a:rPr lang="zh-CN" altLang="en-US" dirty="0" smtClean="0"/>
              <a:t>行开始，显示</a:t>
            </a:r>
            <a:r>
              <a:rPr lang="en-US" altLang="zh-CN" dirty="0"/>
              <a:t>6</a:t>
            </a:r>
            <a:r>
              <a:rPr lang="zh-CN" altLang="en-US" dirty="0" smtClean="0"/>
              <a:t>行。</a:t>
            </a:r>
            <a:endParaRPr lang="en-US" altLang="zh-CN" dirty="0" smtClean="0"/>
          </a:p>
          <a:p>
            <a:r>
              <a:rPr lang="en-US" altLang="zh-CN" dirty="0" smtClean="0"/>
              <a:t>select </a:t>
            </a:r>
            <a:r>
              <a:rPr lang="en-US" altLang="zh-CN" dirty="0"/>
              <a:t>* from student limit 4,6;</a:t>
            </a:r>
            <a:r>
              <a:rPr lang="zh-CN" altLang="en-US" dirty="0" smtClean="0"/>
              <a:t>。</a:t>
            </a:r>
            <a:endParaRPr lang="zh-CN" altLang="en-US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8143003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5810988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/>
              <a:t>、不</a:t>
            </a:r>
            <a:r>
              <a:rPr lang="zh-CN" altLang="en-US" dirty="0" smtClean="0"/>
              <a:t>显示某字段重复</a:t>
            </a:r>
            <a:r>
              <a:rPr lang="zh-CN" altLang="en-US" dirty="0"/>
              <a:t>值</a:t>
            </a:r>
          </a:p>
          <a:p>
            <a:r>
              <a:rPr lang="en-US" altLang="zh-CN" dirty="0"/>
              <a:t>select distinct </a:t>
            </a:r>
            <a:r>
              <a:rPr lang="en-US" altLang="zh-CN" dirty="0" err="1"/>
              <a:t>ClassNo</a:t>
            </a:r>
            <a:r>
              <a:rPr lang="en-US" altLang="zh-CN" dirty="0"/>
              <a:t>  from  student</a:t>
            </a:r>
            <a:r>
              <a:rPr lang="en-US" altLang="zh-CN" dirty="0" smtClean="0"/>
              <a:t>;</a:t>
            </a:r>
          </a:p>
          <a:p>
            <a:endParaRPr lang="en-US" altLang="zh-CN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、改变</a:t>
            </a:r>
            <a:r>
              <a:rPr lang="zh-CN" altLang="en-US" dirty="0"/>
              <a:t>显示</a:t>
            </a:r>
            <a:r>
              <a:rPr lang="zh-CN" altLang="en-US" dirty="0" smtClean="0"/>
              <a:t>的名称</a:t>
            </a:r>
            <a:endParaRPr lang="zh-CN" altLang="en-US" dirty="0"/>
          </a:p>
          <a:p>
            <a:r>
              <a:rPr lang="en-US" altLang="zh-CN" dirty="0"/>
              <a:t>select  </a:t>
            </a:r>
            <a:r>
              <a:rPr lang="en-US" altLang="zh-CN" dirty="0" err="1"/>
              <a:t>stuno</a:t>
            </a:r>
            <a:r>
              <a:rPr lang="en-US" altLang="zh-CN" dirty="0"/>
              <a:t>  as  '</a:t>
            </a:r>
            <a:r>
              <a:rPr lang="zh-CN" altLang="en-US" dirty="0"/>
              <a:t>学号</a:t>
            </a:r>
            <a:r>
              <a:rPr lang="en-US" altLang="zh-CN" dirty="0"/>
              <a:t>',  </a:t>
            </a:r>
            <a:r>
              <a:rPr lang="en-US" altLang="zh-CN" dirty="0" err="1"/>
              <a:t>stuname</a:t>
            </a:r>
            <a:r>
              <a:rPr lang="en-US" altLang="zh-CN" dirty="0"/>
              <a:t> as '</a:t>
            </a:r>
            <a:r>
              <a:rPr lang="zh-CN" altLang="en-US" dirty="0"/>
              <a:t>姓名</a:t>
            </a:r>
            <a:r>
              <a:rPr lang="en-US" altLang="zh-CN" dirty="0"/>
              <a:t>',</a:t>
            </a:r>
            <a:r>
              <a:rPr lang="en-US" altLang="zh-CN" dirty="0" err="1"/>
              <a:t>pwd</a:t>
            </a:r>
            <a:r>
              <a:rPr lang="en-US" altLang="zh-CN" dirty="0"/>
              <a:t>  from </a:t>
            </a:r>
            <a:r>
              <a:rPr lang="en-US" altLang="zh-CN" dirty="0" smtClean="0"/>
              <a:t>student</a:t>
            </a:r>
          </a:p>
          <a:p>
            <a:endParaRPr lang="en-US" altLang="zh-CN" dirty="0"/>
          </a:p>
          <a:p>
            <a:r>
              <a:rPr lang="zh-CN" altLang="en-US" dirty="0" smtClean="0"/>
              <a:t>说明：</a:t>
            </a:r>
            <a:r>
              <a:rPr lang="en-US" altLang="zh-CN" dirty="0" smtClean="0"/>
              <a:t>as</a:t>
            </a:r>
            <a:r>
              <a:rPr lang="zh-CN" altLang="en-US" dirty="0" smtClean="0"/>
              <a:t>可以省略，</a:t>
            </a:r>
            <a:r>
              <a:rPr lang="en-US" altLang="zh-CN" dirty="0" smtClean="0"/>
              <a:t>’’</a:t>
            </a:r>
            <a:r>
              <a:rPr lang="zh-CN" altLang="en-US" dirty="0" smtClean="0"/>
              <a:t>也可以省略，但不省略为好。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675717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180</Words>
  <Application>Microsoft Office PowerPoint</Application>
  <PresentationFormat>全屏显示(4:3)</PresentationFormat>
  <Paragraphs>26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7_MS_PPTBrainstorm_TP01018437</vt:lpstr>
      <vt:lpstr>第3章 SQL查询操作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478</cp:revision>
  <dcterms:created xsi:type="dcterms:W3CDTF">2023-09-01T01:54:43Z</dcterms:created>
  <dcterms:modified xsi:type="dcterms:W3CDTF">2024-09-10T07:31:51Z</dcterms:modified>
</cp:coreProperties>
</file>